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0C846-926D-4BC3-8232-4258D8A3127B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255BF-C841-4C75-9FB9-E49CA6AC92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28.jpeg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12" Type="http://schemas.openxmlformats.org/officeDocument/2006/relationships/image" Target="../media/image27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11" Type="http://schemas.openxmlformats.org/officeDocument/2006/relationships/image" Target="../media/image26.gif"/><Relationship Id="rId5" Type="http://schemas.openxmlformats.org/officeDocument/2006/relationships/image" Target="../media/image20.wmf"/><Relationship Id="rId15" Type="http://schemas.openxmlformats.org/officeDocument/2006/relationships/image" Target="../media/image30.jpeg"/><Relationship Id="rId10" Type="http://schemas.openxmlformats.org/officeDocument/2006/relationships/image" Target="../media/image25.gif"/><Relationship Id="rId4" Type="http://schemas.openxmlformats.org/officeDocument/2006/relationships/image" Target="../media/image19.jpeg"/><Relationship Id="rId9" Type="http://schemas.openxmlformats.org/officeDocument/2006/relationships/image" Target="../media/image24.wmf"/><Relationship Id="rId1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Communication Map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600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Earl D Roberts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1952 – 1996 Communication Maps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     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pic>
        <p:nvPicPr>
          <p:cNvPr id="4" name="Picture 3" descr="C:\Documents and Settings\HP_Administrator\Local Settings\Temporary Internet Files\Content.IE5\EWVD599S\MP900185171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933450" cy="140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HP_Administrator\Local Settings\Temporary Internet Files\Content.IE5\183SHBCZ\MP900386345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76400"/>
            <a:ext cx="9144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HP_Administrator\Local Settings\Temporary Internet Files\Content.IE5\ZOJ1GL7E\MP900439319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752600"/>
            <a:ext cx="141495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HP_Administrator\Local Settings\Temporary Internet Files\Content.IE5\RJFRDUPL\MP900448407[1]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600200"/>
            <a:ext cx="295275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HP_Administrator\Local Settings\Temporary Internet Files\Content.IE5\EWVD599S\MP900443268[1]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200400"/>
            <a:ext cx="17272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Documents and Settings\HP_Administrator\Local Settings\Temporary Internet Files\Content.IE5\ZOJ1GL7E\MP900442442[1]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3200400"/>
            <a:ext cx="1720850" cy="134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Documents and Settings\HP_Administrator\Local Settings\Temporary Internet Files\Content.IE5\WK62Q1FZ\MP900442478[1]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1880661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Documents and Settings\HP_Administrator\Local Settings\Temporary Internet Files\Content.IE5\RJFRDUPL\MP900178530[1]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3276600"/>
            <a:ext cx="19812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Documents and Settings\HP_Administrator\Local Settings\Temporary Internet Files\Content.IE5\BIT3TKZ0\MC900078906[1].wmf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" y="4648200"/>
            <a:ext cx="19812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Documents and Settings\HP_Administrator\Local Settings\Temporary Internet Files\Content.IE5\ZOJ1GL7E\MC900303031[1]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43200" y="4648200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:\Documents and Settings\HP_Administrator\Local Settings\Temporary Internet Files\Content.IE5\WK62Q1FZ\MC900439262[1]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95800" y="4724400"/>
            <a:ext cx="175895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Documents and Settings\HP_Administrator\Local Settings\Temporary Internet Files\Content.IE5\Q4LB8230\MP900400394[1]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5105400"/>
            <a:ext cx="104986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1952 – 1997 Continued</a:t>
            </a:r>
            <a:endParaRPr lang="en-US" dirty="0"/>
          </a:p>
        </p:txBody>
      </p:sp>
      <p:pic>
        <p:nvPicPr>
          <p:cNvPr id="4" name="Content Placeholder 3" descr="C:\Documents and Settings\HP_Administrator\Local Settings\Temporary Internet Files\Content.IE5\WK62Q1FZ\MM900295164[1]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1905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HP_Administrator\Local Settings\Temporary Internet Files\Content.IE5\B5NGE461\MC900233035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295400"/>
            <a:ext cx="220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HP_Administrator\Local Settings\Temporary Internet Files\Content.IE5\71TVNK1H\MC900056883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371600"/>
            <a:ext cx="3276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667000" y="5181600"/>
          <a:ext cx="2209800" cy="1143000"/>
        </p:xfrm>
        <a:graphic>
          <a:graphicData uri="http://schemas.openxmlformats.org/presentationml/2006/ole">
            <p:oleObj spid="_x0000_s1025" name="Sound Recorder Document" r:id="rId6" imgW="304520" imgH="304520" progId="SoundRec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1997 -          Communications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:\Documents and Settings\HP_Administrator\Local Settings\Temporary Internet Files\Content.IE5\Y2BSK5EW\MC900440454[1].w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14128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HP_Administrator\Local Settings\Temporary Internet Files\Content.IE5\Q4LB8230\MC900233946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143000"/>
            <a:ext cx="1442649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HP_Administrator\Local Settings\Temporary Internet Files\Content.IE5\M824NTZP\MP900423084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914400"/>
            <a:ext cx="1390650" cy="184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HP_Administrator\Local Settings\Temporary Internet Files\Content.IE5\Y2BSK5EW\MC900356837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914400"/>
            <a:ext cx="1657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HP_Administrator\Local Settings\Temporary Internet Files\Content.IE5\EWVD599S\MC900199340[1].wm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990600"/>
            <a:ext cx="177165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Documents and Settings\HP_Administrator\Local Settings\Temporary Internet Files\Content.IE5\B5NGE461\MC900356525[1].wm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895600"/>
            <a:ext cx="172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Documents and Settings\HP_Administrator\Local Settings\Temporary Internet Files\Content.IE5\WK62Q1FZ\MC900237490[1].wm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2895600"/>
            <a:ext cx="14160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Documents and Settings\HP_Administrator\Local Settings\Temporary Internet Files\Content.IE5\71TVNK1H\MC900233918[1].wmf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3581400"/>
            <a:ext cx="1347767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Documents and Settings\HP_Administrator\Local Settings\Temporary Internet Files\Content.IE5\WK62Q1FZ\MM900300560[1].gif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3048000"/>
            <a:ext cx="10668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Documents and Settings\HP_Administrator\Local Settings\Temporary Internet Files\Content.IE5\CBNOIUYM\MM900323810[1].gif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29718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:\Documents and Settings\HP_Administrator\Local Settings\Temporary Internet Files\Content.IE5\WK62Q1FZ\MC900199337[1].wm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15200" y="2667000"/>
            <a:ext cx="160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Documents and Settings\HP_Administrator\Local Settings\Temporary Internet Files\Content.IE5\UG1QRN3D\MC900439344[1]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" y="5257800"/>
            <a:ext cx="13208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Documents and Settings\HP_Administrator\Local Settings\Temporary Internet Files\Content.IE5\O7G5K0MU\MC900445508[1].wmf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52600" y="5029200"/>
            <a:ext cx="17526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:\Documents and Settings\HP_Administrator\Local Settings\Temporary Internet Files\Content.IE5\RJFRDUPL\MP900443236[1].jp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62400" y="5181600"/>
            <a:ext cx="867719" cy="130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Sound (OLE2)</vt:lpstr>
      <vt:lpstr>Communication Map</vt:lpstr>
      <vt:lpstr>1952 – 1996 Communication Maps </vt:lpstr>
      <vt:lpstr>1952 – 1997 Continued</vt:lpstr>
      <vt:lpstr>1997 -          Communications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Map</dc:title>
  <dc:creator>HP Authorized Customer</dc:creator>
  <cp:lastModifiedBy>HP Authorized Customer</cp:lastModifiedBy>
  <cp:revision>3</cp:revision>
  <dcterms:created xsi:type="dcterms:W3CDTF">2010-08-02T01:54:23Z</dcterms:created>
  <dcterms:modified xsi:type="dcterms:W3CDTF">2010-08-02T02:19:08Z</dcterms:modified>
</cp:coreProperties>
</file>